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68" r:id="rId6"/>
    <p:sldId id="259" r:id="rId7"/>
    <p:sldId id="261" r:id="rId8"/>
    <p:sldId id="262" r:id="rId9"/>
    <p:sldId id="267" r:id="rId10"/>
    <p:sldId id="263" r:id="rId11"/>
    <p:sldId id="264" r:id="rId12"/>
    <p:sldId id="265" r:id="rId13"/>
    <p:sldId id="269" r:id="rId14"/>
    <p:sldId id="266"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45" autoAdjust="0"/>
  </p:normalViewPr>
  <p:slideViewPr>
    <p:cSldViewPr>
      <p:cViewPr>
        <p:scale>
          <a:sx n="76" d="100"/>
          <a:sy n="76" d="100"/>
        </p:scale>
        <p:origin x="1230"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DA2AD-804B-441A-A242-17A32E5E891C}" type="datetimeFigureOut">
              <a:rPr lang="en-US" smtClean="0"/>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9E08A-764B-406F-83A9-8D908E736A06}" type="slidenum">
              <a:rPr lang="en-US" smtClean="0"/>
              <a:t>‹#›</a:t>
            </a:fld>
            <a:endParaRPr lang="en-US"/>
          </a:p>
        </p:txBody>
      </p:sp>
    </p:spTree>
    <p:extLst>
      <p:ext uri="{BB962C8B-B14F-4D97-AF65-F5344CB8AC3E}">
        <p14:creationId xmlns:p14="http://schemas.microsoft.com/office/powerpoint/2010/main" val="138544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1</a:t>
            </a:fld>
            <a:endParaRPr lang="en-US"/>
          </a:p>
        </p:txBody>
      </p:sp>
    </p:spTree>
    <p:extLst>
      <p:ext uri="{BB962C8B-B14F-4D97-AF65-F5344CB8AC3E}">
        <p14:creationId xmlns:p14="http://schemas.microsoft.com/office/powerpoint/2010/main" val="315477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that we can not identify case numbers or any form of identifying numbers to place item with a</a:t>
            </a:r>
            <a:r>
              <a:rPr lang="en-US" baseline="0" dirty="0"/>
              <a:t> case. Separate these items out so a court order can be obtained for those items.</a:t>
            </a:r>
          </a:p>
          <a:p>
            <a:endParaRPr lang="en-US" baseline="0" dirty="0"/>
          </a:p>
          <a:p>
            <a:r>
              <a:rPr lang="en-US" baseline="0" dirty="0"/>
              <a:t>Donate items that you can to your local shelters like clothing this is in accordance with 18.17 of the </a:t>
            </a:r>
            <a:r>
              <a:rPr lang="en-US" baseline="0" dirty="0" err="1"/>
              <a:t>ccp</a:t>
            </a:r>
            <a:endParaRPr lang="en-US" baseline="0" dirty="0"/>
          </a:p>
          <a:p>
            <a:endParaRPr lang="en-US" baseline="0" dirty="0"/>
          </a:p>
          <a:p>
            <a:r>
              <a:rPr lang="en-US" baseline="0" dirty="0"/>
              <a:t>Make an inventory list of all items to be disposed of separating by types of offense and degree of offenses.</a:t>
            </a:r>
          </a:p>
          <a:p>
            <a:r>
              <a:rPr lang="en-US" baseline="0" dirty="0"/>
              <a:t>In counties across the state a blanket order will be signed by most judges when they have been made aware of the cleaning process.</a:t>
            </a:r>
          </a:p>
          <a:p>
            <a:r>
              <a:rPr lang="en-US" baseline="0" dirty="0"/>
              <a:t>However some you must list weapons individually with notation of research and case information if possible.</a:t>
            </a:r>
          </a:p>
          <a:p>
            <a:endParaRPr lang="en-US" baseline="0" dirty="0"/>
          </a:p>
          <a:p>
            <a:r>
              <a:rPr lang="en-US" baseline="0" dirty="0"/>
              <a:t>Items that the owners may be known try calling before sending those expensive certified letters. Article 18.17 of the </a:t>
            </a:r>
            <a:r>
              <a:rPr lang="en-US" baseline="0" dirty="0" err="1"/>
              <a:t>ccp</a:t>
            </a:r>
            <a:r>
              <a:rPr lang="en-US" baseline="0" dirty="0"/>
              <a:t> says you must send a certified letter to the owner giving them 90 days to pick up items.</a:t>
            </a:r>
          </a:p>
          <a:p>
            <a:r>
              <a:rPr lang="en-US" baseline="0" dirty="0"/>
              <a:t>If the owners do not claim items after 90 days they may be disposed of in accordance with 18.17 </a:t>
            </a:r>
            <a:r>
              <a:rPr lang="en-US" baseline="0" dirty="0" err="1"/>
              <a:t>ccp</a:t>
            </a:r>
            <a:endParaRPr lang="en-US" baseline="0" dirty="0"/>
          </a:p>
          <a:p>
            <a:r>
              <a:rPr lang="en-US" baseline="0" dirty="0"/>
              <a:t>If the owner is unknown and the value is under $500 you hold 30 days and dispose.</a:t>
            </a:r>
          </a:p>
          <a:p>
            <a:r>
              <a:rPr lang="en-US" baseline="0" dirty="0"/>
              <a:t>If the value is over $500 must be advertised 14 days prior to the sell.</a:t>
            </a:r>
          </a:p>
          <a:p>
            <a:endParaRPr lang="en-US" baseline="0" dirty="0"/>
          </a:p>
          <a:p>
            <a:r>
              <a:rPr lang="en-US" baseline="0" dirty="0"/>
              <a:t>.</a:t>
            </a:r>
          </a:p>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10</a:t>
            </a:fld>
            <a:endParaRPr lang="en-US"/>
          </a:p>
        </p:txBody>
      </p:sp>
    </p:spTree>
    <p:extLst>
      <p:ext uri="{BB962C8B-B14F-4D97-AF65-F5344CB8AC3E}">
        <p14:creationId xmlns:p14="http://schemas.microsoft.com/office/powerpoint/2010/main" val="60486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Weapons</a:t>
            </a:r>
            <a:r>
              <a:rPr lang="en-US" sz="1200" baseline="0" dirty="0"/>
              <a:t> destroy in a way that the serial number is destroyed.</a:t>
            </a:r>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11</a:t>
            </a:fld>
            <a:endParaRPr lang="en-US"/>
          </a:p>
        </p:txBody>
      </p:sp>
    </p:spTree>
    <p:extLst>
      <p:ext uri="{BB962C8B-B14F-4D97-AF65-F5344CB8AC3E}">
        <p14:creationId xmlns:p14="http://schemas.microsoft.com/office/powerpoint/2010/main" val="260073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TAKES   TIME</a:t>
            </a:r>
          </a:p>
          <a:p>
            <a:endParaRPr lang="en-US" dirty="0"/>
          </a:p>
          <a:p>
            <a:r>
              <a:rPr lang="en-US" dirty="0"/>
              <a:t>Research Never dispose until all Defendants have a final DISPOSITION</a:t>
            </a:r>
          </a:p>
          <a:p>
            <a:endParaRPr lang="en-US" baseline="0" dirty="0"/>
          </a:p>
          <a:p>
            <a:r>
              <a:rPr lang="en-US" dirty="0"/>
              <a:t> </a:t>
            </a:r>
          </a:p>
        </p:txBody>
      </p:sp>
      <p:sp>
        <p:nvSpPr>
          <p:cNvPr id="4" name="Slide Number Placeholder 3"/>
          <p:cNvSpPr>
            <a:spLocks noGrp="1"/>
          </p:cNvSpPr>
          <p:nvPr>
            <p:ph type="sldNum" sz="quarter" idx="10"/>
          </p:nvPr>
        </p:nvSpPr>
        <p:spPr/>
        <p:txBody>
          <a:bodyPr/>
          <a:lstStyle/>
          <a:p>
            <a:fld id="{4429E08A-764B-406F-83A9-8D908E736A06}" type="slidenum">
              <a:rPr lang="en-US" smtClean="0"/>
              <a:t>12</a:t>
            </a:fld>
            <a:endParaRPr lang="en-US"/>
          </a:p>
        </p:txBody>
      </p:sp>
    </p:spTree>
    <p:extLst>
      <p:ext uri="{BB962C8B-B14F-4D97-AF65-F5344CB8AC3E}">
        <p14:creationId xmlns:p14="http://schemas.microsoft.com/office/powerpoint/2010/main" val="140962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a:t>
            </a:r>
            <a:r>
              <a:rPr lang="en-US" baseline="0" dirty="0"/>
              <a:t> Active cases to be Disposed of even if you must list one gray in color old handgun with no markings visible.</a:t>
            </a:r>
          </a:p>
          <a:p>
            <a:r>
              <a:rPr lang="en-US" baseline="0" dirty="0"/>
              <a:t>Acquire Court Orders from the appropriate court when needed</a:t>
            </a:r>
          </a:p>
          <a:p>
            <a:r>
              <a:rPr lang="en-US" baseline="0" dirty="0"/>
              <a:t>Send Certified Letters</a:t>
            </a:r>
          </a:p>
          <a:p>
            <a:r>
              <a:rPr lang="en-US" baseline="0" dirty="0"/>
              <a:t>Post in Local News Paper if the value is over $500.    (this amount may change next legislature)</a:t>
            </a:r>
          </a:p>
          <a:p>
            <a:r>
              <a:rPr lang="en-US" baseline="0" dirty="0"/>
              <a:t>Destroy items that can’t be donated and do so as soon as possible in accordance with EPA guidelines.</a:t>
            </a:r>
          </a:p>
          <a:p>
            <a:r>
              <a:rPr lang="en-US" baseline="0" dirty="0"/>
              <a:t>Keep all documentation and or photos of all releases, donations and destructions.</a:t>
            </a:r>
          </a:p>
          <a:p>
            <a:endParaRPr lang="en-US" baseline="0" dirty="0"/>
          </a:p>
          <a:p>
            <a:r>
              <a:rPr lang="en-US" baseline="0" dirty="0"/>
              <a:t>Property Room . Com</a:t>
            </a:r>
          </a:p>
        </p:txBody>
      </p:sp>
      <p:sp>
        <p:nvSpPr>
          <p:cNvPr id="4" name="Slide Number Placeholder 3"/>
          <p:cNvSpPr>
            <a:spLocks noGrp="1"/>
          </p:cNvSpPr>
          <p:nvPr>
            <p:ph type="sldNum" sz="quarter" idx="10"/>
          </p:nvPr>
        </p:nvSpPr>
        <p:spPr/>
        <p:txBody>
          <a:bodyPr/>
          <a:lstStyle/>
          <a:p>
            <a:fld id="{4429E08A-764B-406F-83A9-8D908E736A06}" type="slidenum">
              <a:rPr lang="en-US" smtClean="0"/>
              <a:t>13</a:t>
            </a:fld>
            <a:endParaRPr lang="en-US"/>
          </a:p>
        </p:txBody>
      </p:sp>
    </p:spTree>
    <p:extLst>
      <p:ext uri="{BB962C8B-B14F-4D97-AF65-F5344CB8AC3E}">
        <p14:creationId xmlns:p14="http://schemas.microsoft.com/office/powerpoint/2010/main" val="306413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PROCEDURAL MANUAL FOR THE PROPERTY ROOM STEP BY STEP </a:t>
            </a:r>
          </a:p>
          <a:p>
            <a:endParaRPr lang="en-US" dirty="0"/>
          </a:p>
          <a:p>
            <a:r>
              <a:rPr lang="en-US" dirty="0"/>
              <a:t>You</a:t>
            </a:r>
            <a:r>
              <a:rPr lang="en-US" baseline="0" dirty="0"/>
              <a:t> have a question call me or email any time </a:t>
            </a:r>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14</a:t>
            </a:fld>
            <a:endParaRPr lang="en-US"/>
          </a:p>
        </p:txBody>
      </p:sp>
    </p:spTree>
    <p:extLst>
      <p:ext uri="{BB962C8B-B14F-4D97-AF65-F5344CB8AC3E}">
        <p14:creationId xmlns:p14="http://schemas.microsoft.com/office/powerpoint/2010/main" val="258842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15</a:t>
            </a:fld>
            <a:endParaRPr lang="en-US"/>
          </a:p>
        </p:txBody>
      </p:sp>
    </p:spTree>
    <p:extLst>
      <p:ext uri="{BB962C8B-B14F-4D97-AF65-F5344CB8AC3E}">
        <p14:creationId xmlns:p14="http://schemas.microsoft.com/office/powerpoint/2010/main" val="63306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with your DA,</a:t>
            </a:r>
            <a:r>
              <a:rPr lang="en-US" baseline="0" dirty="0"/>
              <a:t> County Judge, Municipal Judge make them aware the property room is going to be purged, inventoried and will be needing their assistance in signing orders on some things.  Most of the time they will be more than happy to help knowing this area is being cleaned up.</a:t>
            </a:r>
            <a:endParaRPr lang="en-US" dirty="0"/>
          </a:p>
          <a:p>
            <a:r>
              <a:rPr lang="en-US" dirty="0"/>
              <a:t>Do</a:t>
            </a:r>
            <a:r>
              <a:rPr lang="en-US" baseline="0" dirty="0"/>
              <a:t> we have a log?</a:t>
            </a:r>
          </a:p>
          <a:p>
            <a:r>
              <a:rPr lang="en-US" baseline="0" dirty="0"/>
              <a:t>If we have a log  to verify what we have?  Then step one is get it out so we can verify what we have. No log same thing sort.</a:t>
            </a:r>
          </a:p>
        </p:txBody>
      </p:sp>
      <p:sp>
        <p:nvSpPr>
          <p:cNvPr id="4" name="Slide Number Placeholder 3"/>
          <p:cNvSpPr>
            <a:spLocks noGrp="1"/>
          </p:cNvSpPr>
          <p:nvPr>
            <p:ph type="sldNum" sz="quarter" idx="10"/>
          </p:nvPr>
        </p:nvSpPr>
        <p:spPr/>
        <p:txBody>
          <a:bodyPr/>
          <a:lstStyle/>
          <a:p>
            <a:fld id="{4429E08A-764B-406F-83A9-8D908E736A06}" type="slidenum">
              <a:rPr lang="en-US" smtClean="0"/>
              <a:t>2</a:t>
            </a:fld>
            <a:endParaRPr lang="en-US"/>
          </a:p>
        </p:txBody>
      </p:sp>
    </p:spTree>
    <p:extLst>
      <p:ext uri="{BB962C8B-B14F-4D97-AF65-F5344CB8AC3E}">
        <p14:creationId xmlns:p14="http://schemas.microsoft.com/office/powerpoint/2010/main" val="31784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separate items in accordance with the types of offenses makes it easier to locate a case.</a:t>
            </a:r>
          </a:p>
          <a:p>
            <a:r>
              <a:rPr lang="en-US" baseline="0" dirty="0"/>
              <a:t>Place items in order by YEARS and case numbers if possible while we are separating.</a:t>
            </a:r>
          </a:p>
          <a:p>
            <a:r>
              <a:rPr lang="en-US" baseline="0" dirty="0"/>
              <a:t>Have someone usually an investigator can research if it is not visible by looking at the evidence as to whether charges were filed.</a:t>
            </a:r>
            <a:r>
              <a:rPr lang="en-US" dirty="0"/>
              <a:t> </a:t>
            </a:r>
          </a:p>
          <a:p>
            <a:r>
              <a:rPr lang="en-US" dirty="0"/>
              <a:t>Then we will look at Chapter</a:t>
            </a:r>
            <a:r>
              <a:rPr lang="en-US" baseline="0" dirty="0"/>
              <a:t> 12 CCP if no charges were filed then has the statute run if so then we place that in the area of obtaining a court order if needed. In many of the cases where no charges were filed the Municipal Judge or JP will be the one to sign order if an order is needed.</a:t>
            </a:r>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3</a:t>
            </a:fld>
            <a:endParaRPr lang="en-US"/>
          </a:p>
        </p:txBody>
      </p:sp>
    </p:spTree>
    <p:extLst>
      <p:ext uri="{BB962C8B-B14F-4D97-AF65-F5344CB8AC3E}">
        <p14:creationId xmlns:p14="http://schemas.microsoft.com/office/powerpoint/2010/main" val="44419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 is there a value?</a:t>
            </a:r>
          </a:p>
          <a:p>
            <a:r>
              <a:rPr lang="en-US" dirty="0"/>
              <a:t>Do we need to notify an</a:t>
            </a:r>
            <a:r>
              <a:rPr lang="en-US" baseline="0" dirty="0"/>
              <a:t> owner?</a:t>
            </a:r>
          </a:p>
        </p:txBody>
      </p:sp>
      <p:sp>
        <p:nvSpPr>
          <p:cNvPr id="4" name="Slide Number Placeholder 3"/>
          <p:cNvSpPr>
            <a:spLocks noGrp="1"/>
          </p:cNvSpPr>
          <p:nvPr>
            <p:ph type="sldNum" sz="quarter" idx="10"/>
          </p:nvPr>
        </p:nvSpPr>
        <p:spPr/>
        <p:txBody>
          <a:bodyPr/>
          <a:lstStyle/>
          <a:p>
            <a:fld id="{4429E08A-764B-406F-83A9-8D908E736A06}" type="slidenum">
              <a:rPr lang="en-US" smtClean="0"/>
              <a:t>4</a:t>
            </a:fld>
            <a:endParaRPr lang="en-US"/>
          </a:p>
        </p:txBody>
      </p:sp>
    </p:spTree>
    <p:extLst>
      <p:ext uri="{BB962C8B-B14F-4D97-AF65-F5344CB8AC3E}">
        <p14:creationId xmlns:p14="http://schemas.microsoft.com/office/powerpoint/2010/main" val="820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5</a:t>
            </a:fld>
            <a:endParaRPr lang="en-US"/>
          </a:p>
        </p:txBody>
      </p:sp>
    </p:spTree>
    <p:extLst>
      <p:ext uri="{BB962C8B-B14F-4D97-AF65-F5344CB8AC3E}">
        <p14:creationId xmlns:p14="http://schemas.microsoft.com/office/powerpoint/2010/main" val="264933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Look at these items are they packaged in a way to maintain the chain of custody?</a:t>
            </a:r>
          </a:p>
          <a:p>
            <a:r>
              <a:rPr lang="en-US" baseline="0" dirty="0"/>
              <a:t>Are they just thrown into the dungeon?</a:t>
            </a:r>
          </a:p>
          <a:p>
            <a:r>
              <a:rPr lang="en-US" baseline="0" dirty="0"/>
              <a:t>We have verified these items as to keep or dispose.</a:t>
            </a:r>
          </a:p>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6</a:t>
            </a:fld>
            <a:endParaRPr lang="en-US"/>
          </a:p>
        </p:txBody>
      </p:sp>
    </p:spTree>
    <p:extLst>
      <p:ext uri="{BB962C8B-B14F-4D97-AF65-F5344CB8AC3E}">
        <p14:creationId xmlns:p14="http://schemas.microsoft.com/office/powerpoint/2010/main" val="317299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Organize the property room by types of crimes and or evidence? I prefer types of crimes.</a:t>
            </a:r>
          </a:p>
          <a:p>
            <a:r>
              <a:rPr lang="en-US" baseline="0" dirty="0"/>
              <a:t>The items we can match to case and needs to be retained as evidence is then moved to the area in the property room where it is placed in order by your case numbers or tag numbers as close as possible.</a:t>
            </a:r>
          </a:p>
          <a:p>
            <a:r>
              <a:rPr lang="en-US" baseline="0" dirty="0"/>
              <a:t>Place new location in computer system, spread sheet or log of some type.</a:t>
            </a:r>
          </a:p>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7</a:t>
            </a:fld>
            <a:endParaRPr lang="en-US"/>
          </a:p>
        </p:txBody>
      </p:sp>
    </p:spTree>
    <p:extLst>
      <p:ext uri="{BB962C8B-B14F-4D97-AF65-F5344CB8AC3E}">
        <p14:creationId xmlns:p14="http://schemas.microsoft.com/office/powerpoint/2010/main" val="420717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it simple and easy to retrieve, never place items on top of each other that you must move several boxes are items to retrieve the item needed.</a:t>
            </a:r>
          </a:p>
          <a:p>
            <a:r>
              <a:rPr lang="en-US" dirty="0"/>
              <a:t>We have all items relocated that we could identify with a case and the case was still active.</a:t>
            </a:r>
          </a:p>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8</a:t>
            </a:fld>
            <a:endParaRPr lang="en-US"/>
          </a:p>
        </p:txBody>
      </p:sp>
    </p:spTree>
    <p:extLst>
      <p:ext uri="{BB962C8B-B14F-4D97-AF65-F5344CB8AC3E}">
        <p14:creationId xmlns:p14="http://schemas.microsoft.com/office/powerpoint/2010/main" val="33858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29E08A-764B-406F-83A9-8D908E736A06}" type="slidenum">
              <a:rPr lang="en-US" smtClean="0"/>
              <a:t>9</a:t>
            </a:fld>
            <a:endParaRPr lang="en-US"/>
          </a:p>
        </p:txBody>
      </p:sp>
    </p:spTree>
    <p:extLst>
      <p:ext uri="{BB962C8B-B14F-4D97-AF65-F5344CB8AC3E}">
        <p14:creationId xmlns:p14="http://schemas.microsoft.com/office/powerpoint/2010/main" val="107944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C70301-5BAA-401F-8CAB-3D57A6F80BB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299912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70301-5BAA-401F-8CAB-3D57A6F80BB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38452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70301-5BAA-401F-8CAB-3D57A6F80BB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102298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70301-5BAA-401F-8CAB-3D57A6F80BB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402909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70301-5BAA-401F-8CAB-3D57A6F80BB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256334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70301-5BAA-401F-8CAB-3D57A6F80BB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206900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70301-5BAA-401F-8CAB-3D57A6F80BB5}"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385994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70301-5BAA-401F-8CAB-3D57A6F80BB5}"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309271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70301-5BAA-401F-8CAB-3D57A6F80BB5}"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407362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70301-5BAA-401F-8CAB-3D57A6F80BB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44513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70301-5BAA-401F-8CAB-3D57A6F80BB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1CC3-08ED-4618-8198-516A88709C33}" type="slidenum">
              <a:rPr lang="en-US" smtClean="0"/>
              <a:t>‹#›</a:t>
            </a:fld>
            <a:endParaRPr lang="en-US"/>
          </a:p>
        </p:txBody>
      </p:sp>
    </p:spTree>
    <p:extLst>
      <p:ext uri="{BB962C8B-B14F-4D97-AF65-F5344CB8AC3E}">
        <p14:creationId xmlns:p14="http://schemas.microsoft.com/office/powerpoint/2010/main" val="281629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0301-5BAA-401F-8CAB-3D57A6F80BB5}"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1CC3-08ED-4618-8198-516A88709C33}" type="slidenum">
              <a:rPr lang="en-US" smtClean="0"/>
              <a:t>‹#›</a:t>
            </a:fld>
            <a:endParaRPr lang="en-US"/>
          </a:p>
        </p:txBody>
      </p:sp>
    </p:spTree>
    <p:extLst>
      <p:ext uri="{BB962C8B-B14F-4D97-AF65-F5344CB8AC3E}">
        <p14:creationId xmlns:p14="http://schemas.microsoft.com/office/powerpoint/2010/main" val="364194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5433" y="1752600"/>
            <a:ext cx="7315200" cy="4343400"/>
          </a:xfrm>
        </p:spPr>
        <p:txBody>
          <a:bodyPr>
            <a:normAutofit fontScale="85000" lnSpcReduction="10000"/>
          </a:bodyPr>
          <a:lstStyle/>
          <a:p>
            <a:r>
              <a:rPr lang="en-US" b="1" dirty="0">
                <a:solidFill>
                  <a:schemeClr val="tx1"/>
                </a:solidFill>
              </a:rPr>
              <a:t>Retired 2003 </a:t>
            </a:r>
          </a:p>
          <a:p>
            <a:r>
              <a:rPr lang="en-US" b="1" dirty="0">
                <a:solidFill>
                  <a:schemeClr val="tx1"/>
                </a:solidFill>
              </a:rPr>
              <a:t>Hurst Police Department over 27 yrs. </a:t>
            </a:r>
          </a:p>
          <a:p>
            <a:r>
              <a:rPr lang="en-US" b="1" dirty="0">
                <a:solidFill>
                  <a:schemeClr val="tx1"/>
                </a:solidFill>
              </a:rPr>
              <a:t>35 years experience</a:t>
            </a:r>
          </a:p>
          <a:p>
            <a:r>
              <a:rPr lang="en-US" b="1" dirty="0">
                <a:solidFill>
                  <a:schemeClr val="tx1"/>
                </a:solidFill>
              </a:rPr>
              <a:t>Past President  Texas Division International</a:t>
            </a:r>
          </a:p>
          <a:p>
            <a:r>
              <a:rPr lang="en-US" b="1" dirty="0">
                <a:solidFill>
                  <a:schemeClr val="tx1"/>
                </a:solidFill>
              </a:rPr>
              <a:t> Association Identification 1985-86</a:t>
            </a:r>
          </a:p>
          <a:p>
            <a:r>
              <a:rPr lang="en-US" b="1" dirty="0">
                <a:solidFill>
                  <a:schemeClr val="tx1"/>
                </a:solidFill>
              </a:rPr>
              <a:t>Founder and Past President</a:t>
            </a:r>
          </a:p>
          <a:p>
            <a:r>
              <a:rPr lang="en-US" b="1" dirty="0">
                <a:solidFill>
                  <a:schemeClr val="tx1"/>
                </a:solidFill>
              </a:rPr>
              <a:t>Texas Association Property &amp; Evidence Inventory </a:t>
            </a:r>
          </a:p>
          <a:p>
            <a:r>
              <a:rPr lang="en-US" b="1" dirty="0">
                <a:solidFill>
                  <a:schemeClr val="tx1"/>
                </a:solidFill>
              </a:rPr>
              <a:t>Technicians (T.A.P.E.I.T.)</a:t>
            </a:r>
          </a:p>
          <a:p>
            <a:r>
              <a:rPr lang="en-US" b="1" dirty="0">
                <a:solidFill>
                  <a:schemeClr val="tx1"/>
                </a:solidFill>
              </a:rPr>
              <a:t>1997-2002</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93431" y="11723"/>
            <a:ext cx="1564005" cy="1576705"/>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391400" y="87922"/>
            <a:ext cx="1544671" cy="1424305"/>
          </a:xfrm>
          <a:prstGeom prst="rect">
            <a:avLst/>
          </a:prstGeom>
        </p:spPr>
      </p:pic>
    </p:spTree>
    <p:extLst>
      <p:ext uri="{BB962C8B-B14F-4D97-AF65-F5344CB8AC3E}">
        <p14:creationId xmlns:p14="http://schemas.microsoft.com/office/powerpoint/2010/main" val="314669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Parker Photos\Parker CO 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609600"/>
            <a:ext cx="88011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3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309" y="152400"/>
            <a:ext cx="7086600" cy="461665"/>
          </a:xfrm>
          <a:prstGeom prst="rect">
            <a:avLst/>
          </a:prstGeom>
          <a:noFill/>
        </p:spPr>
        <p:txBody>
          <a:bodyPr wrap="square" rtlCol="0">
            <a:spAutoFit/>
          </a:bodyPr>
          <a:lstStyle/>
          <a:p>
            <a:pPr algn="ctr"/>
            <a:r>
              <a:rPr lang="en-US" sz="2400" b="1" dirty="0"/>
              <a:t>HOW DO WE DISPOSE OF ITEMS</a:t>
            </a:r>
          </a:p>
        </p:txBody>
      </p:sp>
      <p:sp>
        <p:nvSpPr>
          <p:cNvPr id="3" name="TextBox 2"/>
          <p:cNvSpPr txBox="1"/>
          <p:nvPr/>
        </p:nvSpPr>
        <p:spPr>
          <a:xfrm>
            <a:off x="131618" y="685800"/>
            <a:ext cx="8839200" cy="6617196"/>
          </a:xfrm>
          <a:prstGeom prst="rect">
            <a:avLst/>
          </a:prstGeom>
          <a:noFill/>
        </p:spPr>
        <p:txBody>
          <a:bodyPr wrap="square" rtlCol="0">
            <a:spAutoFit/>
          </a:bodyPr>
          <a:lstStyle/>
          <a:p>
            <a:r>
              <a:rPr lang="en-US" sz="2000" dirty="0"/>
              <a:t>WEAPONS 	CHOP SAW , CUTTING TORCH,  </a:t>
            </a:r>
          </a:p>
          <a:p>
            <a:r>
              <a:rPr lang="en-US" sz="2000" dirty="0"/>
              <a:t>		</a:t>
            </a:r>
            <a:r>
              <a:rPr lang="en-US" sz="2000" b="1" dirty="0"/>
              <a:t>EMPIRE DISPOSAL </a:t>
            </a:r>
            <a:r>
              <a:rPr lang="en-US" sz="2000" dirty="0"/>
              <a:t>IN FORT WORTH , STEEL  </a:t>
            </a:r>
          </a:p>
          <a:p>
            <a:r>
              <a:rPr lang="en-US" sz="2000" dirty="0"/>
              <a:t>		MANFACTURING</a:t>
            </a:r>
          </a:p>
          <a:p>
            <a:r>
              <a:rPr lang="en-US" sz="2000" dirty="0"/>
              <a:t>		</a:t>
            </a:r>
          </a:p>
          <a:p>
            <a:r>
              <a:rPr lang="en-US" sz="2000" dirty="0"/>
              <a:t>DONATE 	CLOTHING, BICYCLES, MISC. ITEMS </a:t>
            </a:r>
          </a:p>
          <a:p>
            <a:r>
              <a:rPr lang="en-US" sz="2000" dirty="0"/>
              <a:t>		TO YOUR LOCAL SHELTERS OR NOT FOR PROFIT 		              ORGANIZATIONS</a:t>
            </a:r>
          </a:p>
          <a:p>
            <a:r>
              <a:rPr lang="en-US" sz="2000" dirty="0"/>
              <a:t>		IN ACCORDANCE WITH 18.17</a:t>
            </a:r>
          </a:p>
          <a:p>
            <a:endParaRPr lang="en-US" sz="2000" dirty="0"/>
          </a:p>
          <a:p>
            <a:r>
              <a:rPr lang="en-US" sz="2000" dirty="0"/>
              <a:t>DRUGS		MUST BE DESTROYED IN ACCORDANCE WITH EPA 				GUIDELINES </a:t>
            </a:r>
          </a:p>
          <a:p>
            <a:r>
              <a:rPr lang="en-US" sz="2000" dirty="0"/>
              <a:t>		</a:t>
            </a:r>
            <a:r>
              <a:rPr lang="en-US" sz="2000" b="1" dirty="0"/>
              <a:t>EMPIRE DISPOSAL FORT WORTH, SHARPS @ 		             		CARTHAGE, ANAHUAC NEAR HOUSTON,  DRUG 				TERMINATOR</a:t>
            </a:r>
          </a:p>
          <a:p>
            <a:endParaRPr lang="en-US" sz="2000" dirty="0"/>
          </a:p>
          <a:p>
            <a:r>
              <a:rPr lang="en-US" sz="2000" dirty="0"/>
              <a:t>		USE DUMPSTERS THAT ARE SECURE </a:t>
            </a:r>
          </a:p>
          <a:p>
            <a:endParaRPr lang="en-US" sz="2000" dirty="0"/>
          </a:p>
          <a:p>
            <a:r>
              <a:rPr lang="en-US" sz="2000" b="1" u="sng" dirty="0"/>
              <a:t>ACQUIRE COURT ORDERS AND OR DESTROY ITEMS </a:t>
            </a:r>
          </a:p>
          <a:p>
            <a:endParaRPr lang="en-US" sz="2000" dirty="0"/>
          </a:p>
          <a:p>
            <a:endParaRPr lang="en-US" sz="2000" dirty="0"/>
          </a:p>
          <a:p>
            <a:endParaRPr lang="en-US" sz="2400" b="1" dirty="0"/>
          </a:p>
        </p:txBody>
      </p:sp>
    </p:spTree>
    <p:extLst>
      <p:ext uri="{BB962C8B-B14F-4D97-AF65-F5344CB8AC3E}">
        <p14:creationId xmlns:p14="http://schemas.microsoft.com/office/powerpoint/2010/main" val="126382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Kyle\K 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5000"/>
            <a:ext cx="4343400" cy="35336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endParaRPr lang="en-US" dirty="0"/>
          </a:p>
          <a:p>
            <a:endParaRPr lang="en-US" dirty="0"/>
          </a:p>
        </p:txBody>
      </p:sp>
      <p:sp>
        <p:nvSpPr>
          <p:cNvPr id="4" name="Content Placeholder 3"/>
          <p:cNvSpPr>
            <a:spLocks noGrp="1"/>
          </p:cNvSpPr>
          <p:nvPr>
            <p:ph sz="half" idx="2"/>
          </p:nvPr>
        </p:nvSpPr>
        <p:spPr/>
        <p:txBody>
          <a:bodyPr/>
          <a:lstStyle/>
          <a:p>
            <a:r>
              <a:rPr lang="en-US" dirty="0"/>
              <a:t>RESEARCH EVERY CASE</a:t>
            </a:r>
          </a:p>
          <a:p>
            <a:r>
              <a:rPr lang="en-US" dirty="0"/>
              <a:t>NEVER DISPOSE UNTIL ALL DEFENDANTS HAVE A FINAL DISPOSITION </a:t>
            </a:r>
          </a:p>
          <a:p>
            <a:endParaRPr lang="en-US" dirty="0"/>
          </a:p>
        </p:txBody>
      </p:sp>
      <p:sp>
        <p:nvSpPr>
          <p:cNvPr id="5" name="Title 4"/>
          <p:cNvSpPr>
            <a:spLocks noGrp="1"/>
          </p:cNvSpPr>
          <p:nvPr>
            <p:ph type="title"/>
          </p:nvPr>
        </p:nvSpPr>
        <p:spPr/>
        <p:txBody>
          <a:bodyPr/>
          <a:lstStyle/>
          <a:p>
            <a:r>
              <a:rPr lang="en-US" dirty="0"/>
              <a:t>FROM THIS</a:t>
            </a:r>
          </a:p>
        </p:txBody>
      </p:sp>
    </p:spTree>
    <p:extLst>
      <p:ext uri="{BB962C8B-B14F-4D97-AF65-F5344CB8AC3E}">
        <p14:creationId xmlns:p14="http://schemas.microsoft.com/office/powerpoint/2010/main" val="172548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4541" y="1066800"/>
            <a:ext cx="5111750" cy="3833812"/>
          </a:xfrm>
        </p:spPr>
      </p:pic>
      <p:sp>
        <p:nvSpPr>
          <p:cNvPr id="7" name="Text Placeholder 6"/>
          <p:cNvSpPr>
            <a:spLocks noGrp="1"/>
          </p:cNvSpPr>
          <p:nvPr>
            <p:ph type="body" sz="half" idx="2"/>
          </p:nvPr>
        </p:nvSpPr>
        <p:spPr/>
        <p:txBody>
          <a:bodyPr>
            <a:normAutofit/>
          </a:bodyPr>
          <a:lstStyle/>
          <a:p>
            <a:r>
              <a:rPr lang="en-US" sz="2000" dirty="0"/>
              <a:t>INVENTORY  ALL ITEMS</a:t>
            </a:r>
          </a:p>
          <a:p>
            <a:endParaRPr lang="en-US" sz="2000" dirty="0"/>
          </a:p>
          <a:p>
            <a:r>
              <a:rPr lang="en-US" sz="2000" dirty="0"/>
              <a:t>COURT ORDERS</a:t>
            </a:r>
          </a:p>
          <a:p>
            <a:endParaRPr lang="en-US" sz="2000" dirty="0"/>
          </a:p>
          <a:p>
            <a:r>
              <a:rPr lang="en-US" sz="2000" dirty="0"/>
              <a:t>CERTIFIED LETTERS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297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Kyle\Kyle 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22098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endParaRPr lang="en-US" dirty="0"/>
          </a:p>
          <a:p>
            <a:endParaRPr lang="en-US" dirty="0"/>
          </a:p>
        </p:txBody>
      </p:sp>
      <p:sp>
        <p:nvSpPr>
          <p:cNvPr id="4" name="Content Placeholder 3"/>
          <p:cNvSpPr>
            <a:spLocks noGrp="1"/>
          </p:cNvSpPr>
          <p:nvPr>
            <p:ph sz="half" idx="2"/>
          </p:nvPr>
        </p:nvSpPr>
        <p:spPr>
          <a:xfrm>
            <a:off x="4839855" y="2352819"/>
            <a:ext cx="4038600" cy="1647681"/>
          </a:xfrm>
        </p:spPr>
        <p:txBody>
          <a:bodyPr/>
          <a:lstStyle/>
          <a:p>
            <a:r>
              <a:rPr lang="en-US" dirty="0"/>
              <a:t>PROCEDURAL MANUAL FOR THE OPERATION OF THE PROPERTY ROOM</a:t>
            </a:r>
          </a:p>
          <a:p>
            <a:pPr marL="0" indent="0">
              <a:buNone/>
            </a:pPr>
            <a:endParaRPr lang="en-US" dirty="0"/>
          </a:p>
        </p:txBody>
      </p:sp>
      <p:sp>
        <p:nvSpPr>
          <p:cNvPr id="5" name="Title 4"/>
          <p:cNvSpPr>
            <a:spLocks noGrp="1"/>
          </p:cNvSpPr>
          <p:nvPr>
            <p:ph type="title"/>
          </p:nvPr>
        </p:nvSpPr>
        <p:spPr/>
        <p:txBody>
          <a:bodyPr/>
          <a:lstStyle/>
          <a:p>
            <a:r>
              <a:rPr lang="en-US" dirty="0"/>
              <a:t>TO THIS</a:t>
            </a:r>
          </a:p>
        </p:txBody>
      </p:sp>
    </p:spTree>
    <p:extLst>
      <p:ext uri="{BB962C8B-B14F-4D97-AF65-F5344CB8AC3E}">
        <p14:creationId xmlns:p14="http://schemas.microsoft.com/office/powerpoint/2010/main" val="75807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990600"/>
            <a:ext cx="6502400" cy="4876800"/>
          </a:xfrm>
          <a:prstGeom prst="rect">
            <a:avLst/>
          </a:prstGeom>
        </p:spPr>
      </p:pic>
    </p:spTree>
    <p:extLst>
      <p:ext uri="{BB962C8B-B14F-4D97-AF65-F5344CB8AC3E}">
        <p14:creationId xmlns:p14="http://schemas.microsoft.com/office/powerpoint/2010/main" val="34506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 WE FIX THIS</a:t>
            </a:r>
            <a:r>
              <a:rPr lang="en-US" dirty="0"/>
              <a:t>!!!</a:t>
            </a:r>
          </a:p>
        </p:txBody>
      </p:sp>
      <p:sp>
        <p:nvSpPr>
          <p:cNvPr id="4" name="Content Placeholder 3"/>
          <p:cNvSpPr>
            <a:spLocks noGrp="1"/>
          </p:cNvSpPr>
          <p:nvPr>
            <p:ph sz="half" idx="2"/>
          </p:nvPr>
        </p:nvSpPr>
        <p:spPr/>
        <p:txBody>
          <a:bodyPr>
            <a:normAutofit/>
          </a:bodyPr>
          <a:lstStyle/>
          <a:p>
            <a:r>
              <a:rPr lang="en-US" sz="2400" dirty="0"/>
              <a:t>DISTRICT ATTORNEY, COUNTY JUDGE, MUNICIPAL JUDGE PROPERTY </a:t>
            </a:r>
          </a:p>
          <a:p>
            <a:r>
              <a:rPr lang="en-US" sz="2400" dirty="0"/>
              <a:t>PROPERTY ROOM IS IN PROCESS OF BEING CLEANED.</a:t>
            </a:r>
          </a:p>
          <a:p>
            <a:r>
              <a:rPr lang="en-US" sz="2400" dirty="0"/>
              <a:t>DO WE HAVE LOG OR INVENTORY OF ITEMS?</a:t>
            </a:r>
          </a:p>
          <a:p>
            <a:r>
              <a:rPr lang="en-US" sz="2400" dirty="0"/>
              <a:t>IF SO THEN WE HAVE SOMETHING TO COMPARE ITEMS</a:t>
            </a:r>
          </a:p>
          <a:p>
            <a:endParaRPr lang="en-US" sz="2000" dirty="0"/>
          </a:p>
        </p:txBody>
      </p:sp>
      <p:pic>
        <p:nvPicPr>
          <p:cNvPr id="5" name="Picture 3" descr="Palacious Audit 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524000"/>
            <a:ext cx="3551238" cy="473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7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Kyle\Kyle 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 y="26670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266700" y="457200"/>
            <a:ext cx="4191000" cy="5592763"/>
          </a:xfrm>
        </p:spPr>
        <p:txBody>
          <a:bodyPr/>
          <a:lstStyle/>
          <a:p>
            <a:pPr algn="ctr"/>
            <a:r>
              <a:rPr lang="en-US" dirty="0"/>
              <a:t>SEPARATE ITEMS BY TYPES </a:t>
            </a:r>
          </a:p>
          <a:p>
            <a:pPr marL="0" indent="0" algn="ctr">
              <a:buNone/>
            </a:pPr>
            <a:r>
              <a:rPr lang="en-US" dirty="0"/>
              <a:t>     OF OFFENSES AND BY CASE NUMBERS</a:t>
            </a:r>
          </a:p>
        </p:txBody>
      </p:sp>
      <p:sp>
        <p:nvSpPr>
          <p:cNvPr id="5" name="Content Placeholder 4"/>
          <p:cNvSpPr>
            <a:spLocks noGrp="1"/>
          </p:cNvSpPr>
          <p:nvPr>
            <p:ph sz="half" idx="2"/>
          </p:nvPr>
        </p:nvSpPr>
        <p:spPr>
          <a:xfrm>
            <a:off x="4648200" y="2057400"/>
            <a:ext cx="4038600" cy="4068763"/>
          </a:xfrm>
        </p:spPr>
        <p:txBody>
          <a:bodyPr/>
          <a:lstStyle/>
          <a:p>
            <a:r>
              <a:rPr lang="en-US" dirty="0"/>
              <a:t>RESEARCH IS the CASE STILL ACTIVE?</a:t>
            </a:r>
          </a:p>
          <a:p>
            <a:r>
              <a:rPr lang="en-US" dirty="0"/>
              <a:t>HAS THE STATUTE OF LIMITATIONS RUN?</a:t>
            </a:r>
          </a:p>
          <a:p>
            <a:r>
              <a:rPr lang="en-US" dirty="0"/>
              <a:t>DO WE NEED A COURT ORDER ON THE ITEM.</a:t>
            </a:r>
          </a:p>
        </p:txBody>
      </p:sp>
    </p:spTree>
    <p:extLst>
      <p:ext uri="{BB962C8B-B14F-4D97-AF65-F5344CB8AC3E}">
        <p14:creationId xmlns:p14="http://schemas.microsoft.com/office/powerpoint/2010/main" val="99372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lene\Pictures\Laredo 2012\DSCF33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897" t="33012"/>
          <a:stretch/>
        </p:blipFill>
        <p:spPr bwMode="auto">
          <a:xfrm>
            <a:off x="457200" y="1599515"/>
            <a:ext cx="3962400" cy="4728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VALUE &amp; OWNER</a:t>
            </a:r>
          </a:p>
        </p:txBody>
      </p:sp>
      <p:sp>
        <p:nvSpPr>
          <p:cNvPr id="5" name="Content Placeholder 4"/>
          <p:cNvSpPr>
            <a:spLocks noGrp="1"/>
          </p:cNvSpPr>
          <p:nvPr>
            <p:ph sz="half" idx="1"/>
          </p:nvPr>
        </p:nvSpPr>
        <p:spPr>
          <a:xfrm>
            <a:off x="457200" y="1599515"/>
            <a:ext cx="4038600" cy="4525963"/>
          </a:xfrm>
        </p:spPr>
        <p:txBody>
          <a:bodyPr/>
          <a:lstStyle/>
          <a:p>
            <a:pPr marL="0" indent="0">
              <a:buNone/>
            </a:pPr>
            <a:r>
              <a:rPr lang="en-US" dirty="0"/>
              <a:t> </a:t>
            </a:r>
          </a:p>
        </p:txBody>
      </p:sp>
      <p:sp>
        <p:nvSpPr>
          <p:cNvPr id="6" name="Content Placeholder 5"/>
          <p:cNvSpPr>
            <a:spLocks noGrp="1"/>
          </p:cNvSpPr>
          <p:nvPr>
            <p:ph sz="half" idx="2"/>
          </p:nvPr>
        </p:nvSpPr>
        <p:spPr/>
        <p:txBody>
          <a:bodyPr/>
          <a:lstStyle/>
          <a:p>
            <a:r>
              <a:rPr lang="en-US" dirty="0"/>
              <a:t>DETERMINE VALUE</a:t>
            </a:r>
          </a:p>
          <a:p>
            <a:endParaRPr lang="en-US" dirty="0"/>
          </a:p>
          <a:p>
            <a:r>
              <a:rPr lang="en-US" dirty="0"/>
              <a:t>DO WE KNOW THE OWNER</a:t>
            </a:r>
          </a:p>
          <a:p>
            <a:r>
              <a:rPr lang="en-US" dirty="0"/>
              <a:t>IF SO CERTIFIED LETTER</a:t>
            </a:r>
          </a:p>
          <a:p>
            <a:r>
              <a:rPr lang="en-US" dirty="0"/>
              <a:t>90 DAYS TO CLAIM</a:t>
            </a:r>
          </a:p>
          <a:p>
            <a:r>
              <a:rPr lang="en-US" dirty="0"/>
              <a:t>18.17 CCP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095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Organization of the room</a:t>
            </a:r>
            <a:br>
              <a:rPr lang="en-US" dirty="0"/>
            </a:b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normAutofit lnSpcReduction="10000"/>
          </a:bodyPr>
          <a:lstStyle/>
          <a:p>
            <a:endParaRPr lang="en-US" dirty="0"/>
          </a:p>
          <a:p>
            <a:r>
              <a:rPr lang="en-US" dirty="0"/>
              <a:t>ORGANIZE THE PROPERTY BY TYPES OF CRIMES</a:t>
            </a:r>
          </a:p>
          <a:p>
            <a:endParaRPr lang="en-US" dirty="0"/>
          </a:p>
          <a:p>
            <a:r>
              <a:rPr lang="en-US" dirty="0"/>
              <a:t>HOMICIDES BACK OF ROOM</a:t>
            </a:r>
          </a:p>
          <a:p>
            <a:endParaRPr lang="en-US" dirty="0"/>
          </a:p>
          <a:p>
            <a:r>
              <a:rPr lang="en-US" dirty="0"/>
              <a:t>ITEMS MOVE QUICKLY  FRONT OF ROOM   </a:t>
            </a:r>
          </a:p>
        </p:txBody>
      </p:sp>
    </p:spTree>
    <p:extLst>
      <p:ext uri="{BB962C8B-B14F-4D97-AF65-F5344CB8AC3E}">
        <p14:creationId xmlns:p14="http://schemas.microsoft.com/office/powerpoint/2010/main" val="268227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olene\Pictures\Cactus\IMG_9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PACKAGED ITEMS</a:t>
            </a:r>
          </a:p>
        </p:txBody>
      </p:sp>
      <p:sp>
        <p:nvSpPr>
          <p:cNvPr id="4" name="Content Placeholder 3"/>
          <p:cNvSpPr>
            <a:spLocks noGrp="1"/>
          </p:cNvSpPr>
          <p:nvPr>
            <p:ph sz="half" idx="2"/>
          </p:nvPr>
        </p:nvSpPr>
        <p:spPr/>
        <p:txBody>
          <a:bodyPr/>
          <a:lstStyle/>
          <a:p>
            <a:endParaRPr lang="en-US" dirty="0"/>
          </a:p>
          <a:p>
            <a:endParaRPr lang="en-US" dirty="0"/>
          </a:p>
        </p:txBody>
      </p:sp>
      <p:sp>
        <p:nvSpPr>
          <p:cNvPr id="5" name="Text Placeholder 4"/>
          <p:cNvSpPr>
            <a:spLocks noGrp="1"/>
          </p:cNvSpPr>
          <p:nvPr>
            <p:ph type="body" sz="quarter" idx="3"/>
          </p:nvPr>
        </p:nvSpPr>
        <p:spPr>
          <a:xfrm>
            <a:off x="4876800" y="2286000"/>
            <a:ext cx="3886200" cy="3265488"/>
          </a:xfrm>
        </p:spPr>
        <p:txBody>
          <a:bodyPr>
            <a:normAutofit/>
          </a:bodyPr>
          <a:lstStyle/>
          <a:p>
            <a:r>
              <a:rPr lang="en-US" dirty="0"/>
              <a:t>PACKAGED TO MAINTAIN CHAIN OF CUSTODY</a:t>
            </a:r>
          </a:p>
          <a:p>
            <a:endParaRPr lang="en-US" dirty="0"/>
          </a:p>
          <a:p>
            <a:r>
              <a:rPr lang="en-US" dirty="0"/>
              <a:t>VERIFY WHICH ITEMS TO KEEP AND ITEMS TO DISPOSE OF</a:t>
            </a:r>
          </a:p>
          <a:p>
            <a:endParaRPr lang="en-US" dirty="0"/>
          </a:p>
          <a:p>
            <a:endParaRPr lang="en-US" dirty="0"/>
          </a:p>
        </p:txBody>
      </p:sp>
    </p:spTree>
    <p:extLst>
      <p:ext uri="{BB962C8B-B14F-4D97-AF65-F5344CB8AC3E}">
        <p14:creationId xmlns:p14="http://schemas.microsoft.com/office/powerpoint/2010/main" val="386518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Parker Photos\Parker a 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81200"/>
            <a:ext cx="542925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a:xfrm>
            <a:off x="457200" y="381000"/>
            <a:ext cx="3124200" cy="5745163"/>
          </a:xfrm>
        </p:spPr>
        <p:txBody>
          <a:bodyPr>
            <a:normAutofit/>
          </a:bodyPr>
          <a:lstStyle/>
          <a:p>
            <a:endParaRPr lang="en-US" sz="2400" dirty="0"/>
          </a:p>
          <a:p>
            <a:r>
              <a:rPr lang="en-US" sz="2400" u="sng" dirty="0">
                <a:solidFill>
                  <a:srgbClr val="FF0000"/>
                </a:solidFill>
              </a:rPr>
              <a:t>Research   MATCH</a:t>
            </a:r>
            <a:r>
              <a:rPr lang="en-US" sz="2400" dirty="0"/>
              <a:t> PROPERTY TO CASE NUMBERS</a:t>
            </a:r>
          </a:p>
          <a:p>
            <a:endParaRPr lang="en-US" sz="2400" dirty="0"/>
          </a:p>
          <a:p>
            <a:endParaRPr lang="en-US" sz="2400" dirty="0"/>
          </a:p>
          <a:p>
            <a:r>
              <a:rPr lang="en-US" sz="2400" dirty="0"/>
              <a:t>DOCUMENTING  NEW LOCATION</a:t>
            </a:r>
          </a:p>
          <a:p>
            <a:endParaRPr lang="en-US" sz="2400" dirty="0"/>
          </a:p>
          <a:p>
            <a:r>
              <a:rPr lang="en-US" sz="2400" dirty="0"/>
              <a:t>CREATING A COMPLETE INVENTORY</a:t>
            </a:r>
          </a:p>
        </p:txBody>
      </p:sp>
    </p:spTree>
    <p:extLst>
      <p:ext uri="{BB962C8B-B14F-4D97-AF65-F5344CB8AC3E}">
        <p14:creationId xmlns:p14="http://schemas.microsoft.com/office/powerpoint/2010/main" val="335069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 weapons"/>
          <p:cNvPicPr>
            <a:picLocks noChangeAspect="1" noChangeArrowheads="1"/>
          </p:cNvPicPr>
          <p:nvPr/>
        </p:nvPicPr>
        <p:blipFill rotWithShape="1">
          <a:blip r:embed="rId3">
            <a:extLst>
              <a:ext uri="{28A0092B-C50C-407E-A947-70E740481C1C}">
                <a14:useLocalDpi xmlns:a14="http://schemas.microsoft.com/office/drawing/2010/main" val="0"/>
              </a:ext>
            </a:extLst>
          </a:blip>
          <a:srcRect l="44701" t="3702" b="27730"/>
          <a:stretch/>
        </p:blipFill>
        <p:spPr>
          <a:xfrm>
            <a:off x="152400" y="141750"/>
            <a:ext cx="4214351" cy="39198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52051" y="5067498"/>
            <a:ext cx="6629400" cy="1569660"/>
          </a:xfrm>
          <a:prstGeom prst="rect">
            <a:avLst/>
          </a:prstGeom>
          <a:noFill/>
        </p:spPr>
        <p:txBody>
          <a:bodyPr wrap="square" rtlCol="0">
            <a:spAutoFit/>
          </a:bodyPr>
          <a:lstStyle/>
          <a:p>
            <a:r>
              <a:rPr lang="en-US" sz="2400" dirty="0"/>
              <a:t>HAND GUNS IN ORDER BY CASE NUMBERS </a:t>
            </a:r>
          </a:p>
          <a:p>
            <a:r>
              <a:rPr lang="en-US" sz="2400" dirty="0"/>
              <a:t>PF PAPER FILES IN ORDER BY CASE NUMBERS</a:t>
            </a:r>
          </a:p>
          <a:p>
            <a:r>
              <a:rPr lang="en-US" sz="2400" dirty="0"/>
              <a:t>WHEN YOU ARE WORKING CASE DISPOSITIONS THEY WILL AUTOMATICALLY ROTATE UP IN ORDER</a:t>
            </a:r>
          </a:p>
        </p:txBody>
      </p:sp>
      <p:pic>
        <p:nvPicPr>
          <p:cNvPr id="4" name="Picture 5" descr="MVC-008L"/>
          <p:cNvPicPr>
            <a:picLocks noChangeAspect="1" noChangeArrowheads="1"/>
          </p:cNvPicPr>
          <p:nvPr/>
        </p:nvPicPr>
        <p:blipFill rotWithShape="1">
          <a:blip r:embed="rId4">
            <a:extLst>
              <a:ext uri="{28A0092B-C50C-407E-A947-70E740481C1C}">
                <a14:useLocalDpi xmlns:a14="http://schemas.microsoft.com/office/drawing/2010/main" val="0"/>
              </a:ext>
            </a:extLst>
          </a:blip>
          <a:srcRect l="20790" t="2170" r="18468"/>
          <a:stretch/>
        </p:blipFill>
        <p:spPr>
          <a:xfrm>
            <a:off x="4953000" y="218777"/>
            <a:ext cx="3671887" cy="4435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3452351" y="2819400"/>
            <a:ext cx="18288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98318" y="838200"/>
            <a:ext cx="1143000" cy="4229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5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857869" cy="9325630"/>
          </a:xfrm>
          <a:prstGeom prst="rect">
            <a:avLst/>
          </a:prstGeom>
          <a:noFill/>
        </p:spPr>
        <p:txBody>
          <a:bodyPr wrap="square" rtlCol="0">
            <a:spAutoFit/>
          </a:bodyPr>
          <a:lstStyle/>
          <a:p>
            <a:pPr algn="ctr"/>
            <a:r>
              <a:rPr lang="en-US" sz="2800" dirty="0"/>
              <a:t>DNA EVIDENCE MUST BE RETAINED </a:t>
            </a:r>
          </a:p>
          <a:p>
            <a:pPr algn="ctr"/>
            <a:endParaRPr lang="en-US" sz="2800" dirty="0"/>
          </a:p>
          <a:p>
            <a:pPr algn="ctr"/>
            <a:r>
              <a:rPr lang="en-US" sz="2800" dirty="0"/>
              <a:t>AT A CONSTANT ROOM </a:t>
            </a:r>
          </a:p>
          <a:p>
            <a:pPr algn="ctr"/>
            <a:endParaRPr lang="en-US" sz="2800" dirty="0"/>
          </a:p>
          <a:p>
            <a:pPr algn="ctr"/>
            <a:r>
              <a:rPr lang="en-US" sz="2800" dirty="0"/>
              <a:t>TEMPERATURE WITH A </a:t>
            </a:r>
          </a:p>
          <a:p>
            <a:pPr algn="ctr"/>
            <a:endParaRPr lang="en-US" sz="2800" dirty="0"/>
          </a:p>
          <a:p>
            <a:pPr algn="ctr"/>
            <a:r>
              <a:rPr lang="en-US" sz="2800" dirty="0"/>
              <a:t>NEW STATUTE OF 40 YEARS </a:t>
            </a:r>
          </a:p>
          <a:p>
            <a:pPr algn="ctr"/>
            <a:endParaRPr lang="en-US" sz="2800" dirty="0"/>
          </a:p>
          <a:p>
            <a:pPr algn="ctr"/>
            <a:r>
              <a:rPr lang="en-US" sz="2800" dirty="0"/>
              <a:t>SB1616 WAS PASSED IN LAST LEGISLATURE </a:t>
            </a:r>
          </a:p>
          <a:p>
            <a:pPr algn="ctr"/>
            <a:r>
              <a:rPr lang="en-US" sz="2800" dirty="0"/>
              <a:t>A TEAM CONSISTING OF REPRESENTATIVES FROM INNOCENT </a:t>
            </a:r>
          </a:p>
          <a:p>
            <a:pPr algn="ctr"/>
            <a:r>
              <a:rPr lang="en-US" sz="2800" dirty="0"/>
              <a:t>PROJECT, DPS AND T.A.P.E.I.T. </a:t>
            </a:r>
          </a:p>
          <a:p>
            <a:pPr algn="ctr"/>
            <a:r>
              <a:rPr lang="en-US" sz="2800" dirty="0"/>
              <a:t>HAVE UNTIL 2013 TO DEVELOP PROCEDURES</a:t>
            </a:r>
          </a:p>
          <a:p>
            <a:endParaRPr lang="en-US" sz="2800" dirty="0"/>
          </a:p>
          <a:p>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70398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1179</Words>
  <Application>Microsoft Office PowerPoint</Application>
  <PresentationFormat>On-screen Show (4:3)</PresentationFormat>
  <Paragraphs>165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HOW DO WE FIX THIS!!!</vt:lpstr>
      <vt:lpstr>PowerPoint Presentation</vt:lpstr>
      <vt:lpstr>VALUE &amp; OWNER</vt:lpstr>
      <vt:lpstr>Organization of the room </vt:lpstr>
      <vt:lpstr>PACKAGED ITEMS</vt:lpstr>
      <vt:lpstr>PowerPoint Presentation</vt:lpstr>
      <vt:lpstr>PowerPoint Presentation</vt:lpstr>
      <vt:lpstr>PowerPoint Presentation</vt:lpstr>
      <vt:lpstr>PowerPoint Presentation</vt:lpstr>
      <vt:lpstr>PowerPoint Presentation</vt:lpstr>
      <vt:lpstr>FROM THIS</vt:lpstr>
      <vt:lpstr>PowerPoint Presentation</vt:lpstr>
      <vt:lpstr>TO THIS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Kolene</dc:creator>
  <cp:lastModifiedBy>Cynthia Rodriguez</cp:lastModifiedBy>
  <cp:revision>29</cp:revision>
  <dcterms:created xsi:type="dcterms:W3CDTF">2012-06-07T00:38:43Z</dcterms:created>
  <dcterms:modified xsi:type="dcterms:W3CDTF">2020-01-15T21:03:48Z</dcterms:modified>
</cp:coreProperties>
</file>